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60"/>
    <a:srgbClr val="7A93AB"/>
    <a:srgbClr val="003761"/>
    <a:srgbClr val="C3CED9"/>
    <a:srgbClr val="F0F0DC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858B6-9EF7-42AB-AD38-08314E465BF0}" type="datetimeFigureOut">
              <a:rPr lang="de-DE" smtClean="0"/>
              <a:t>16.08.2019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F291D-0663-4DA8-B9A5-22433AFD9E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54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58478"/>
            <a:ext cx="9144000" cy="2122036"/>
          </a:xfrm>
        </p:spPr>
        <p:txBody>
          <a:bodyPr anchor="b">
            <a:normAutofit/>
          </a:bodyPr>
          <a:lstStyle>
            <a:lvl1pPr algn="ctr">
              <a:defRPr sz="5000" b="1">
                <a:latin typeface="Helvetica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59387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Veranstaltung XY, 01.01.2020 in Musterort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C660FE-CF02-479E-AC99-ED162D3AC8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1079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 ohn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843280"/>
            <a:ext cx="12192000" cy="538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Veranstaltung XY, 01.01.2020 in Musterort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C660FE-CF02-479E-AC99-ED162D3AC87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9996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270374"/>
          </a:xfrm>
        </p:spPr>
        <p:txBody>
          <a:bodyPr/>
          <a:lstStyle>
            <a:lvl1pPr>
              <a:defRPr>
                <a:latin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Veranstaltung XY, 01.01.2020 in Musterort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C660FE-CF02-479E-AC99-ED162D3AC87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5240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252541"/>
            <a:ext cx="10515600" cy="2852737"/>
          </a:xfrm>
        </p:spPr>
        <p:txBody>
          <a:bodyPr anchor="b"/>
          <a:lstStyle>
            <a:lvl1pPr>
              <a:defRPr sz="6000">
                <a:latin typeface="Helvetica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1322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Veranstaltung XY, 01.01.2020 in Musterort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C660FE-CF02-479E-AC99-ED162D3AC87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7582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239895"/>
          </a:xfrm>
        </p:spPr>
        <p:txBody>
          <a:bodyPr/>
          <a:lstStyle>
            <a:lvl1pPr>
              <a:defRPr>
                <a:latin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9894"/>
          </a:xfrm>
        </p:spPr>
        <p:txBody>
          <a:bodyPr/>
          <a:lstStyle>
            <a:lvl1pPr>
              <a:defRPr>
                <a:latin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Veranstaltung XY, 01.01.2020 in Musterort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C660FE-CF02-479E-AC99-ED162D3AC87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7902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849086"/>
            <a:ext cx="10515600" cy="841602"/>
          </a:xfrm>
        </p:spPr>
        <p:txBody>
          <a:bodyPr/>
          <a:lstStyle>
            <a:lvl1pPr>
              <a:defRPr>
                <a:latin typeface="Helvetica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60445"/>
          </a:xfrm>
        </p:spPr>
        <p:txBody>
          <a:bodyPr/>
          <a:lstStyle>
            <a:lvl1pPr>
              <a:defRPr>
                <a:latin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60445"/>
          </a:xfrm>
        </p:spPr>
        <p:txBody>
          <a:bodyPr/>
          <a:lstStyle>
            <a:lvl1pPr>
              <a:defRPr>
                <a:latin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Veranstaltung XY, 01.01.2020 in Musterort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C660FE-CF02-479E-AC99-ED162D3AC87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467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Veranstaltung XY, 01.01.2020 in Musterort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C660FE-CF02-479E-AC99-ED162D3AC87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3996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Veranstaltung XY, 01.01.2020 in Musterort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C660FE-CF02-479E-AC99-ED162D3AC87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650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922563"/>
            <a:ext cx="3932237" cy="1436915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1281793"/>
            <a:ext cx="6172200" cy="4783727"/>
          </a:xfrm>
        </p:spPr>
        <p:txBody>
          <a:bodyPr/>
          <a:lstStyle>
            <a:lvl1pPr>
              <a:defRPr sz="3200">
                <a:latin typeface="Helvetica" panose="020B0604020202020204" pitchFamily="34" charset="0"/>
              </a:defRPr>
            </a:lvl1pPr>
            <a:lvl2pPr>
              <a:defRPr sz="2800">
                <a:latin typeface="Helvetica" panose="020B0604020202020204" pitchFamily="34" charset="0"/>
              </a:defRPr>
            </a:lvl2pPr>
            <a:lvl3pPr>
              <a:defRPr sz="2400">
                <a:latin typeface="Helvetica" panose="020B0604020202020204" pitchFamily="34" charset="0"/>
              </a:defRPr>
            </a:lvl3pPr>
            <a:lvl4pPr>
              <a:defRPr sz="2000">
                <a:latin typeface="Helvetica" panose="020B0604020202020204" pitchFamily="34" charset="0"/>
              </a:defRPr>
            </a:lvl4pPr>
            <a:lvl5pPr>
              <a:defRPr sz="2000">
                <a:latin typeface="Helvetica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359478"/>
            <a:ext cx="3932237" cy="3706042"/>
          </a:xfrm>
        </p:spPr>
        <p:txBody>
          <a:bodyPr/>
          <a:lstStyle>
            <a:lvl1pPr marL="0" indent="0">
              <a:buNone/>
              <a:defRPr sz="1600">
                <a:latin typeface="Helvetica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Veranstaltung XY, 01.01.2020 in Musterort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C660FE-CF02-479E-AC99-ED162D3AC87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714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7" y="881742"/>
            <a:ext cx="3932237" cy="1485899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1600" y="881742"/>
            <a:ext cx="7010400" cy="52244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367642"/>
            <a:ext cx="3932237" cy="3738518"/>
          </a:xfrm>
        </p:spPr>
        <p:txBody>
          <a:bodyPr/>
          <a:lstStyle>
            <a:lvl1pPr marL="0" indent="0">
              <a:buNone/>
              <a:defRPr sz="1600">
                <a:latin typeface="Helvetica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Veranstaltung XY, 01.01.2020 in Musterort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C660FE-CF02-479E-AC99-ED162D3AC87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0419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919879"/>
            <a:ext cx="10515600" cy="817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-3834" y="6242515"/>
            <a:ext cx="12192000" cy="625579"/>
          </a:xfrm>
          <a:prstGeom prst="rect">
            <a:avLst/>
          </a:prstGeom>
          <a:solidFill>
            <a:srgbClr val="0035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71925"/>
            <a:ext cx="10515600" cy="4177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8" name="Fußzeilenplatzhalter 4"/>
          <p:cNvSpPr txBox="1">
            <a:spLocks/>
          </p:cNvSpPr>
          <p:nvPr userDrawn="1"/>
        </p:nvSpPr>
        <p:spPr>
          <a:xfrm>
            <a:off x="2607667" y="159066"/>
            <a:ext cx="6968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200" dirty="0" smtClean="0">
                <a:solidFill>
                  <a:srgbClr val="003560"/>
                </a:solidFill>
                <a:latin typeface="Helvetica" panose="020B0604020202020204" pitchFamily="34" charset="0"/>
                <a:ea typeface="Verdana" panose="020B0604030504040204" pitchFamily="34" charset="0"/>
              </a:rPr>
              <a:t>Universitätsverbund für digitales Lehren und Lernen in der Lehrer/-</a:t>
            </a:r>
            <a:r>
              <a:rPr lang="de-DE" sz="1200" dirty="0" err="1" smtClean="0">
                <a:solidFill>
                  <a:srgbClr val="003560"/>
                </a:solidFill>
                <a:latin typeface="Helvetica" panose="020B0604020202020204" pitchFamily="34" charset="0"/>
                <a:ea typeface="Verdana" panose="020B0604030504040204" pitchFamily="34" charset="0"/>
              </a:rPr>
              <a:t>innenbildung</a:t>
            </a:r>
            <a:endParaRPr lang="de-DE" sz="1200" dirty="0">
              <a:solidFill>
                <a:srgbClr val="003560"/>
              </a:solidFill>
              <a:latin typeface="Helvetica" panose="020B060402020202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3"/>
          </p:nvPr>
        </p:nvSpPr>
        <p:spPr>
          <a:xfrm>
            <a:off x="838200" y="6372741"/>
            <a:ext cx="706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Helvetica" panose="020B060402020202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Veranstaltung XY, 01.01.2020 in Musterort</a:t>
            </a:r>
            <a:endParaRPr lang="de-DE" dirty="0"/>
          </a:p>
        </p:txBody>
      </p:sp>
      <p:sp>
        <p:nvSpPr>
          <p:cNvPr id="20" name="Foliennummernplatzhalter 19"/>
          <p:cNvSpPr>
            <a:spLocks noGrp="1"/>
          </p:cNvSpPr>
          <p:nvPr>
            <p:ph type="sldNum" sz="quarter" idx="4"/>
          </p:nvPr>
        </p:nvSpPr>
        <p:spPr>
          <a:xfrm>
            <a:off x="10302240" y="6372740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anose="020B0604020202020204" pitchFamily="34" charset="0"/>
                <a:ea typeface="Verdana" panose="020B0604030504040204" pitchFamily="34" charset="0"/>
              </a:defRPr>
            </a:lvl1pPr>
          </a:lstStyle>
          <a:p>
            <a:fld id="{872A0455-B8F8-4623-98C8-21F82EB9F30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357" y="660688"/>
            <a:ext cx="5038354" cy="12801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53"/>
          <a:stretch/>
        </p:blipFill>
        <p:spPr>
          <a:xfrm>
            <a:off x="7771711" y="658783"/>
            <a:ext cx="4420977" cy="12801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395" y="6372740"/>
            <a:ext cx="1051560" cy="37071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600" y="94474"/>
            <a:ext cx="1285200" cy="49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3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003560"/>
          </a:solidFill>
          <a:latin typeface="Helvetica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003560"/>
          </a:solidFill>
          <a:latin typeface="Helvetica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003560"/>
          </a:solidFill>
          <a:latin typeface="Helvetica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560"/>
          </a:solidFill>
          <a:latin typeface="Helvetica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3560"/>
          </a:solidFill>
          <a:latin typeface="Helvetica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3560"/>
          </a:solidFill>
          <a:latin typeface="Helvetica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524000" y="873579"/>
            <a:ext cx="9144000" cy="2122036"/>
          </a:xfrm>
        </p:spPr>
        <p:txBody>
          <a:bodyPr/>
          <a:lstStyle/>
          <a:p>
            <a:r>
              <a:rPr lang="de-DE" dirty="0" smtClean="0">
                <a:latin typeface="Helvetica" panose="020B0604020202020204" pitchFamily="34" charset="0"/>
              </a:rPr>
              <a:t>Universitätsverbund digiLL</a:t>
            </a:r>
            <a:endParaRPr lang="de-DE" dirty="0">
              <a:latin typeface="Helvetica" panose="020B0604020202020204" pitchFamily="34" charset="0"/>
            </a:endParaRPr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1524000" y="313667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de-DE" dirty="0">
                <a:latin typeface="Helvetica" panose="020B0604020202020204" pitchFamily="34" charset="0"/>
              </a:rPr>
              <a:t>d</a:t>
            </a:r>
            <a:r>
              <a:rPr lang="de-DE" dirty="0" smtClean="0">
                <a:latin typeface="Helvetica" panose="020B0604020202020204" pitchFamily="34" charset="0"/>
              </a:rPr>
              <a:t>igitales Lehren und Lernen in der Lehrer/-</a:t>
            </a:r>
            <a:r>
              <a:rPr lang="de-DE" dirty="0" err="1" smtClean="0">
                <a:latin typeface="Helvetica" panose="020B0604020202020204" pitchFamily="34" charset="0"/>
              </a:rPr>
              <a:t>innenbildung</a:t>
            </a:r>
            <a:endParaRPr lang="de-DE" dirty="0" smtClean="0">
              <a:latin typeface="Helvetica" panose="020B0604020202020204" pitchFamily="34" charset="0"/>
            </a:endParaRPr>
          </a:p>
          <a:p>
            <a:endParaRPr lang="de-DE" dirty="0">
              <a:latin typeface="Helvetica" panose="020B0604020202020204" pitchFamily="34" charset="0"/>
            </a:endParaRPr>
          </a:p>
          <a:p>
            <a:endParaRPr lang="de-DE" i="1" dirty="0" smtClean="0">
              <a:latin typeface="Helvetica" panose="020B0604020202020204" pitchFamily="34" charset="0"/>
            </a:endParaRPr>
          </a:p>
          <a:p>
            <a:r>
              <a:rPr lang="de-DE" i="1" dirty="0" smtClean="0">
                <a:latin typeface="Helvetica" panose="020B0604020202020204" pitchFamily="34" charset="0"/>
              </a:rPr>
              <a:t>Martina Musterfrau und Max Mustermann</a:t>
            </a:r>
            <a:endParaRPr lang="de-DE" i="1" dirty="0">
              <a:latin typeface="Helvetica" panose="020B0604020202020204" pitchFamily="34" charset="0"/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Veranstaltung XY, 01.01.2020 in Musterort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C660FE-CF02-479E-AC99-ED162D3AC870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955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Helvetica" panose="020B0604020202020204" pitchFamily="34" charset="0"/>
              </a:rPr>
              <a:t>Agenda</a:t>
            </a:r>
            <a:endParaRPr lang="de-DE" dirty="0">
              <a:latin typeface="Helvetica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Helvetica" panose="020B0604020202020204" pitchFamily="34" charset="0"/>
              </a:rPr>
              <a:t>Punkt I</a:t>
            </a:r>
          </a:p>
          <a:p>
            <a:r>
              <a:rPr lang="de-DE" dirty="0" smtClean="0">
                <a:latin typeface="Helvetica" panose="020B0604020202020204" pitchFamily="34" charset="0"/>
              </a:rPr>
              <a:t>Punkt II</a:t>
            </a:r>
          </a:p>
          <a:p>
            <a:pPr lvl="1"/>
            <a:r>
              <a:rPr lang="de-DE" dirty="0" smtClean="0">
                <a:latin typeface="Helvetica" panose="020B0604020202020204" pitchFamily="34" charset="0"/>
              </a:rPr>
              <a:t>Punkt a</a:t>
            </a:r>
          </a:p>
          <a:p>
            <a:pPr lvl="1"/>
            <a:r>
              <a:rPr lang="de-DE" dirty="0" smtClean="0">
                <a:latin typeface="Helvetica" panose="020B0604020202020204" pitchFamily="34" charset="0"/>
              </a:rPr>
              <a:t>Punkt b</a:t>
            </a:r>
          </a:p>
          <a:p>
            <a:r>
              <a:rPr lang="de-DE" dirty="0" smtClean="0">
                <a:latin typeface="Helvetica" panose="020B0604020202020204" pitchFamily="34" charset="0"/>
              </a:rPr>
              <a:t>Punkt III</a:t>
            </a:r>
          </a:p>
          <a:p>
            <a:r>
              <a:rPr lang="de-DE" dirty="0" smtClean="0">
                <a:latin typeface="Helvetica" panose="020B0604020202020204" pitchFamily="34" charset="0"/>
              </a:rPr>
              <a:t>Punkt IV</a:t>
            </a:r>
            <a:endParaRPr lang="de-DE" dirty="0">
              <a:latin typeface="Helvetica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Veranstaltung XY, 01.01.2020 in Musterort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C660FE-CF02-479E-AC99-ED162D3AC870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7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de-DE" sz="1600" dirty="0" smtClean="0"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de-DE" sz="1600" dirty="0">
              <a:latin typeface="Helvetica" panose="020B0604020202020204" pitchFamily="34" charset="0"/>
            </a:endParaRPr>
          </a:p>
          <a:p>
            <a:pPr marL="0" indent="0">
              <a:buNone/>
            </a:pPr>
            <a:r>
              <a:rPr lang="de-DE" sz="1600" dirty="0" smtClean="0">
                <a:latin typeface="Helvetica" panose="020B0604020202020204" pitchFamily="34" charset="0"/>
              </a:rPr>
              <a:t>Diese Präsentation steht unter der Lizenz CC BY-SA 4.0</a:t>
            </a:r>
          </a:p>
          <a:p>
            <a:pPr marL="0" indent="0">
              <a:buNone/>
            </a:pPr>
            <a:r>
              <a:rPr lang="de-DE" sz="1600" dirty="0" smtClean="0">
                <a:latin typeface="Helvetica" panose="020B0604020202020204" pitchFamily="34" charset="0"/>
              </a:rPr>
              <a:t>Namensnennung wie folgt: </a:t>
            </a:r>
            <a:r>
              <a:rPr lang="de-DE" sz="1600" i="1" dirty="0" smtClean="0">
                <a:latin typeface="Helvetica" panose="020B0604020202020204" pitchFamily="34" charset="0"/>
              </a:rPr>
              <a:t>Universitätsverbund digiLL</a:t>
            </a:r>
          </a:p>
          <a:p>
            <a:pPr marL="0" indent="0">
              <a:buNone/>
            </a:pPr>
            <a:endParaRPr lang="de-DE" sz="1600" dirty="0" smtClean="0">
              <a:latin typeface="Helvetica" panose="020B0604020202020204" pitchFamily="34" charset="0"/>
            </a:endParaRPr>
          </a:p>
          <a:p>
            <a:pPr marL="0" indent="0">
              <a:buNone/>
            </a:pPr>
            <a:endParaRPr lang="de-DE" dirty="0">
              <a:latin typeface="Helvetica" panose="020B0604020202020204" pitchFamily="34" charset="0"/>
            </a:endParaRPr>
          </a:p>
          <a:p>
            <a:pPr marL="0" indent="0" algn="r">
              <a:buNone/>
            </a:pPr>
            <a:r>
              <a:rPr lang="de-DE" b="1" dirty="0" smtClean="0">
                <a:latin typeface="Helvetica" panose="020B0604020202020204" pitchFamily="34" charset="0"/>
              </a:rPr>
              <a:t>https</a:t>
            </a:r>
            <a:r>
              <a:rPr lang="de-DE" b="1" dirty="0">
                <a:latin typeface="Helvetica" panose="020B0604020202020204" pitchFamily="34" charset="0"/>
              </a:rPr>
              <a:t>://bit.ly/2uiVGSn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Veranstaltung XY, 01.01.2020 in Musterort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C660FE-CF02-479E-AC99-ED162D3AC870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090" y="1548885"/>
            <a:ext cx="2857500" cy="28575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1" y="1945178"/>
            <a:ext cx="2707640" cy="95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39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Breitbild</PresentationFormat>
  <Paragraphs>26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Verdana</vt:lpstr>
      <vt:lpstr>Office Theme</vt:lpstr>
      <vt:lpstr>Universitätsverbund digiLL</vt:lpstr>
      <vt:lpstr>Agenda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</dc:creator>
  <cp:lastModifiedBy>PSE</cp:lastModifiedBy>
  <cp:revision>24</cp:revision>
  <dcterms:created xsi:type="dcterms:W3CDTF">2017-07-25T12:46:19Z</dcterms:created>
  <dcterms:modified xsi:type="dcterms:W3CDTF">2019-08-16T06:37:19Z</dcterms:modified>
</cp:coreProperties>
</file>